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463" r:id="rId2"/>
    <p:sldId id="471" r:id="rId3"/>
    <p:sldId id="442" r:id="rId4"/>
    <p:sldId id="276" r:id="rId5"/>
    <p:sldId id="448" r:id="rId6"/>
    <p:sldId id="279" r:id="rId7"/>
    <p:sldId id="280" r:id="rId8"/>
    <p:sldId id="281" r:id="rId9"/>
    <p:sldId id="282" r:id="rId10"/>
    <p:sldId id="432" r:id="rId11"/>
    <p:sldId id="447" r:id="rId12"/>
    <p:sldId id="283" r:id="rId13"/>
    <p:sldId id="466" r:id="rId14"/>
    <p:sldId id="467" r:id="rId15"/>
    <p:sldId id="465" r:id="rId16"/>
    <p:sldId id="468" r:id="rId17"/>
    <p:sldId id="4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FF"/>
    <a:srgbClr val="FF6699"/>
    <a:srgbClr val="FF00FF"/>
    <a:srgbClr val="0000FF"/>
    <a:srgbClr val="03D352"/>
    <a:srgbClr val="39BC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3070" autoAdjust="0"/>
    <p:restoredTop sz="97972" autoAdjust="0"/>
  </p:normalViewPr>
  <p:slideViewPr>
    <p:cSldViewPr>
      <p:cViewPr varScale="1">
        <p:scale>
          <a:sx n="86" d="100"/>
          <a:sy n="86" d="100"/>
        </p:scale>
        <p:origin x="-12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C9392-AC63-42F6-8EAC-DC630B89563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F1883-7BA6-4A73-9C0B-CD03B5C666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C260A1-3098-47C4-98A0-A4B687AB532F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7B04F6E-9910-45AB-A520-6868784377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"/>
            <a:ext cx="4037687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0" y="0"/>
            <a:ext cx="9144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516948436_8c3792eab2.jpg"/>
          <p:cNvPicPr>
            <a:picLocks noChangeAspect="1"/>
          </p:cNvPicPr>
          <p:nvPr/>
        </p:nvPicPr>
        <p:blipFill>
          <a:blip r:embed="rId3"/>
          <a:srcRect b="30303"/>
          <a:stretch>
            <a:fillRect/>
          </a:stretch>
        </p:blipFill>
        <p:spPr bwMode="auto">
          <a:xfrm>
            <a:off x="914400" y="43434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lowchart: Delay 6"/>
          <p:cNvSpPr/>
          <p:nvPr/>
        </p:nvSpPr>
        <p:spPr>
          <a:xfrm flipH="1">
            <a:off x="7620032" y="4071942"/>
            <a:ext cx="1524000" cy="1219200"/>
          </a:xfrm>
          <a:prstGeom prst="flowChartDelay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b="1" dirty="0">
                <a:latin typeface="ML-Aathira" pitchFamily="82" charset="0"/>
              </a:rPr>
              <a:t>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5720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err="1">
                <a:solidFill>
                  <a:srgbClr val="FF0000"/>
                </a:solidFill>
                <a:latin typeface="ML-Aathira" pitchFamily="82" charset="0"/>
              </a:rPr>
              <a:t>k</a:t>
            </a:r>
            <a:r>
              <a:rPr lang="en-US" sz="6000" b="1">
                <a:solidFill>
                  <a:srgbClr val="FF0000"/>
                </a:solidFill>
                <a:latin typeface="ML-Aathira" pitchFamily="82" charset="0"/>
              </a:rPr>
              <a:t>` </a:t>
            </a:r>
            <a:r>
              <a:rPr lang="en-US" sz="6000" b="1" dirty="0" err="1">
                <a:solidFill>
                  <a:srgbClr val="FF0000"/>
                </a:solidFill>
                <a:latin typeface="ML-Aathira" pitchFamily="82" charset="0"/>
              </a:rPr>
              <a:t>ssZh¯nsâ</a:t>
            </a:r>
            <a:r>
              <a:rPr lang="en-US" sz="6000" b="1" dirty="0">
                <a:solidFill>
                  <a:srgbClr val="FF0000"/>
                </a:solidFill>
                <a:latin typeface="ML-Aathira" pitchFamily="82" charset="0"/>
              </a:rPr>
              <a:t> P\w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8596" y="5638800"/>
            <a:ext cx="82296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300" b="1" dirty="0" err="1">
                <a:latin typeface="ML-Aathira" pitchFamily="82" charset="0"/>
              </a:rPr>
              <a:t>kotdm</a:t>
            </a:r>
            <a:r>
              <a:rPr lang="en-US" sz="3300" b="1" dirty="0">
                <a:latin typeface="ML-Aathira" pitchFamily="82" charset="0"/>
              </a:rPr>
              <a:t> </a:t>
            </a:r>
            <a:r>
              <a:rPr lang="en-US" sz="3300" b="1" dirty="0" err="1">
                <a:latin typeface="ML-Aathira" pitchFamily="82" charset="0"/>
              </a:rPr>
              <a:t>ae_mÀ</a:t>
            </a:r>
            <a:r>
              <a:rPr lang="en-US" sz="3300" b="1" dirty="0">
                <a:latin typeface="ML-Aathira" pitchFamily="82" charset="0"/>
              </a:rPr>
              <a:t> </a:t>
            </a:r>
            <a:r>
              <a:rPr lang="en-US" sz="3300" b="1" dirty="0" err="1">
                <a:latin typeface="ML-Aathira" pitchFamily="82" charset="0"/>
              </a:rPr>
              <a:t>k`bpsS</a:t>
            </a:r>
            <a:r>
              <a:rPr lang="en-US" sz="3300" b="1" dirty="0">
                <a:latin typeface="ML-Aathira" pitchFamily="82" charset="0"/>
              </a:rPr>
              <a:t> </a:t>
            </a:r>
            <a:r>
              <a:rPr lang="en-US" sz="3300" b="1" dirty="0" err="1">
                <a:latin typeface="ML-Aathira" pitchFamily="82" charset="0"/>
              </a:rPr>
              <a:t>hnizmk</a:t>
            </a:r>
            <a:r>
              <a:rPr lang="en-US" sz="3300" b="1" dirty="0">
                <a:latin typeface="ML-Aathira" pitchFamily="82" charset="0"/>
              </a:rPr>
              <a:t> ]</a:t>
            </a:r>
            <a:r>
              <a:rPr lang="en-US" sz="3300" b="1" dirty="0" err="1">
                <a:latin typeface="ML-Aathira" pitchFamily="82" charset="0"/>
              </a:rPr>
              <a:t>cnioe</a:t>
            </a:r>
            <a:r>
              <a:rPr lang="en-US" sz="3300" b="1" dirty="0">
                <a:latin typeface="ML-Aathira" pitchFamily="82" charset="0"/>
              </a:rPr>
              <a:t>\ ]</a:t>
            </a:r>
            <a:r>
              <a:rPr lang="en-US" sz="3300" b="1" dirty="0" err="1">
                <a:latin typeface="ML-Aathira" pitchFamily="82" charset="0"/>
              </a:rPr>
              <a:t>mTmhen</a:t>
            </a:r>
            <a:endParaRPr lang="en-US" sz="3300" b="1" dirty="0">
              <a:latin typeface="ML-Aathira" pitchFamily="82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-1604917" y="1909718"/>
            <a:ext cx="41148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300" b="1" dirty="0" err="1">
                <a:latin typeface="ML-Aathira" pitchFamily="82" charset="0"/>
              </a:rPr>
              <a:t>c£bpsS</a:t>
            </a:r>
            <a:r>
              <a:rPr lang="en-US" sz="3300" b="1" dirty="0">
                <a:latin typeface="ML-Aathira" pitchFamily="82" charset="0"/>
              </a:rPr>
              <a:t> ]mXbnÂþ8</a:t>
            </a:r>
          </a:p>
        </p:txBody>
      </p:sp>
      <p:pic>
        <p:nvPicPr>
          <p:cNvPr id="14" name="Picture 13" descr="D:\Mes images\NEIGE LIDESE NEIG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32" y="2628924"/>
            <a:ext cx="40005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D:\Mes images\NEIGE LIDESE NEIG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0"/>
            <a:ext cx="40005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D:\Mes images\NEIGE LIDESE NEIG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2" y="0"/>
            <a:ext cx="40005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3078636" y="2471313"/>
            <a:ext cx="8065487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066800"/>
            <a:ext cx="8153400" cy="4419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C{kmtbensâ  Ncn{X]Ým¯e¯nÂ Ft¢knb F¶ ]Zw aq¶p Bib§Ä DÄs¡mÅp¶p</a:t>
            </a:r>
            <a:r>
              <a:rPr lang="en-US" sz="3200" dirty="0">
                <a:latin typeface="ML-Aathira" pitchFamily="82" charset="0"/>
              </a:rPr>
              <a:t>: </a:t>
            </a:r>
          </a:p>
          <a:p>
            <a:pPr lvl="1" algn="just">
              <a:buNone/>
            </a:pPr>
            <a:r>
              <a:rPr lang="en-US" sz="32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1. 		C{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kmtbÂ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P\w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ssZh¯mÂ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hnfn¨p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Iq«s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¸«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hcpsS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kaqlamWv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 </a:t>
            </a:r>
          </a:p>
          <a:p>
            <a:pPr lvl="1" algn="just">
              <a:buNone/>
            </a:pP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2. 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Hcp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{]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tXyI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e£y¯n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pth­nbmWv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AhÀ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hnfn¨pIq«s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¸«Xv.</a:t>
            </a:r>
          </a:p>
          <a:p>
            <a:pPr lvl="1" algn="just">
              <a:buNone/>
            </a:pP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3. 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sXcsªSp¸neqsS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C{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kmtbÂ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ssZh¯nsâ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kz´w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P\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ambn¯oÀ¶p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3078636" y="2471313"/>
            <a:ext cx="8065487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5257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500" dirty="0">
                <a:solidFill>
                  <a:srgbClr val="FF00FF"/>
                </a:solidFill>
                <a:latin typeface="ML-Aathira" pitchFamily="82" charset="0"/>
              </a:rPr>
              <a:t>]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pXnb DS¼Snbpw ]pXnb ssZhP\hpw</a:t>
            </a:r>
            <a:endParaRPr lang="en-US" sz="3500" dirty="0">
              <a:solidFill>
                <a:srgbClr val="FF00FF"/>
              </a:solidFill>
              <a:latin typeface="ML-Aathira" pitchFamily="82" charset="0"/>
            </a:endParaRPr>
          </a:p>
          <a:p>
            <a:pPr algn="just">
              <a:buNone/>
            </a:pPr>
            <a:r>
              <a:rPr lang="en-US" sz="3200" dirty="0">
                <a:latin typeface="ML-Aathira" pitchFamily="82" charset="0"/>
              </a:rPr>
              <a:t>		</a:t>
            </a:r>
            <a:r>
              <a:rPr lang="en-US" sz="2500" b="1" dirty="0" err="1">
                <a:solidFill>
                  <a:schemeClr val="tx1"/>
                </a:solidFill>
                <a:latin typeface="ML-Aathira" pitchFamily="82" charset="0"/>
              </a:rPr>
              <a:t>ssZhhpambpÅ</a:t>
            </a:r>
            <a:r>
              <a:rPr lang="en-US" sz="2500" b="1" dirty="0">
                <a:solidFill>
                  <a:schemeClr val="tx1"/>
                </a:solidFill>
                <a:latin typeface="ML-Aathira" pitchFamily="82" charset="0"/>
              </a:rPr>
              <a:t> DS¼Sn_Ôw hnizkvXXtbmsS ]men¡p¶XnÂ C{kmtbÂ P\w ]cmPbs¸«p. F¶n«pw ssZhw Xsâ DS¼Sn ad¶nÃ. hmKvZm\§fnÂ hnizkvX\mb AhnSp¶v AewL\obamb Hcp ]pXnb DS¼Sn Øm]n¡psa¶pw Xm³ AhÀ¡p ssZhhpw AhÀ X\n¡v kz´w P\hpambncn¡psa¶pw Acpfns¨bvXp. ssZh]p{X\mb Cutim Xsâ </a:t>
            </a:r>
            <a:r>
              <a:rPr lang="en-US" sz="2500" b="1" dirty="0" err="1">
                <a:solidFill>
                  <a:schemeClr val="tx1"/>
                </a:solidFill>
                <a:latin typeface="ML-Aathira" pitchFamily="82" charset="0"/>
              </a:rPr>
              <a:t>PohnXactWm°m</a:t>
            </a:r>
            <a:r>
              <a:rPr lang="en-US" sz="2500" b="1" dirty="0">
                <a:solidFill>
                  <a:schemeClr val="tx1"/>
                </a:solidFill>
                <a:latin typeface="ML-Aathira" pitchFamily="82" charset="0"/>
              </a:rPr>
              <a:t>\§fneqsS Cu DS¼Sn bmYmÀ°yam¡n. </a:t>
            </a:r>
            <a:r>
              <a:rPr lang="en-US" sz="2500" b="1" dirty="0" err="1">
                <a:solidFill>
                  <a:schemeClr val="tx1"/>
                </a:solidFill>
                <a:latin typeface="ML-Aathira" pitchFamily="82" charset="0"/>
              </a:rPr>
              <a:t>A´y</a:t>
            </a:r>
            <a:r>
              <a:rPr lang="en-US" sz="25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2500" b="1" dirty="0" err="1">
                <a:solidFill>
                  <a:schemeClr val="tx1"/>
                </a:solidFill>
                <a:latin typeface="ML-Aathira" pitchFamily="82" charset="0"/>
              </a:rPr>
              <a:t>A¯mgthfbnÂ</a:t>
            </a:r>
            <a:r>
              <a:rPr lang="en-US" sz="2500" b="1" dirty="0">
                <a:solidFill>
                  <a:schemeClr val="tx1"/>
                </a:solidFill>
                <a:latin typeface="ML-Aathira" pitchFamily="82" charset="0"/>
              </a:rPr>
              <a:t> A¸hpw </a:t>
            </a:r>
            <a:r>
              <a:rPr lang="en-US" sz="2500" b="1" dirty="0" err="1">
                <a:solidFill>
                  <a:schemeClr val="tx1"/>
                </a:solidFill>
                <a:latin typeface="ML-Aathira" pitchFamily="82" charset="0"/>
              </a:rPr>
              <a:t>hoªpw</a:t>
            </a:r>
            <a:r>
              <a:rPr lang="en-US" sz="25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2500" b="1" dirty="0" err="1">
                <a:solidFill>
                  <a:schemeClr val="tx1"/>
                </a:solidFill>
                <a:latin typeface="ML-Aathira" pitchFamily="82" charset="0"/>
              </a:rPr>
              <a:t>kz´icoc</a:t>
            </a:r>
            <a:r>
              <a:rPr lang="en-US" sz="25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2500" b="1" dirty="0" err="1">
                <a:solidFill>
                  <a:schemeClr val="tx1"/>
                </a:solidFill>
                <a:latin typeface="ML-Aathira" pitchFamily="82" charset="0"/>
              </a:rPr>
              <a:t>cà§fm¡n</a:t>
            </a:r>
            <a:r>
              <a:rPr lang="en-US" sz="2500" b="1" dirty="0">
                <a:solidFill>
                  <a:schemeClr val="tx1"/>
                </a:solidFill>
                <a:latin typeface="ML-Aathira" pitchFamily="82" charset="0"/>
              </a:rPr>
              <a:t> \ÂInsIm­v AhnSp¶v kvt\l¯nsâ ]pXnb DS¼Sn </a:t>
            </a:r>
            <a:r>
              <a:rPr lang="en-US" sz="2500" b="1" dirty="0" err="1">
                <a:solidFill>
                  <a:schemeClr val="tx1"/>
                </a:solidFill>
                <a:latin typeface="ML-Aathira" pitchFamily="82" charset="0"/>
              </a:rPr>
              <a:t>Øm</a:t>
            </a:r>
            <a:r>
              <a:rPr lang="en-US" sz="2500" b="1" dirty="0">
                <a:solidFill>
                  <a:schemeClr val="tx1"/>
                </a:solidFill>
                <a:latin typeface="ML-Aathira" pitchFamily="82" charset="0"/>
              </a:rPr>
              <a:t>]</a:t>
            </a:r>
            <a:r>
              <a:rPr lang="en-US" sz="2500" b="1" dirty="0" err="1">
                <a:solidFill>
                  <a:schemeClr val="tx1"/>
                </a:solidFill>
                <a:latin typeface="ML-Aathira" pitchFamily="82" charset="0"/>
              </a:rPr>
              <a:t>n¨p</a:t>
            </a:r>
            <a:r>
              <a:rPr lang="en-US" sz="25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43400"/>
            <a:ext cx="794227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7675" y="4343400"/>
            <a:ext cx="14863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200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k`: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ssZh¯nsâ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sXcsªSp¡s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¸« P\w</a:t>
            </a:r>
          </a:p>
          <a:p>
            <a:pPr algn="just">
              <a:buNone/>
            </a:pPr>
            <a:r>
              <a:rPr lang="en-US" sz="3200" dirty="0">
                <a:latin typeface="ML-Aathira" pitchFamily="82" charset="0"/>
              </a:rPr>
              <a:t>		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a\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pjyc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£ ]qÀ¯nbm¡m³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ssZh¯mÂ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{]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tXyIw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sXcsªSp¡s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¸«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hcpsS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kaqlamWv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k`.</a:t>
            </a:r>
          </a:p>
          <a:p>
            <a:pPr algn="just">
              <a:buNone/>
            </a:pP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Xsâ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GIPmX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mb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CutimbneqsS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sXcsªSp¡pIbpw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H¶n¸n¡pIbpw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sNbvXhcpsS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kaqlamWv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k`.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57224" y="1214422"/>
            <a:ext cx="7429552" cy="3143272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282" y="1285860"/>
            <a:ext cx="87154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err="1">
                <a:solidFill>
                  <a:srgbClr val="FF0000"/>
                </a:solidFill>
                <a:latin typeface="ML-Aathira" pitchFamily="82" charset="0"/>
              </a:rPr>
              <a:t>ssZhhN</a:t>
            </a:r>
            <a:r>
              <a:rPr lang="en-US" sz="4500" b="1" dirty="0">
                <a:solidFill>
                  <a:srgbClr val="FF0000"/>
                </a:solidFill>
                <a:latin typeface="ML-Aathira" pitchFamily="82" charset="0"/>
              </a:rPr>
              <a:t>\w </a:t>
            </a:r>
            <a:r>
              <a:rPr lang="en-US" sz="4500" b="1" dirty="0" err="1">
                <a:solidFill>
                  <a:srgbClr val="FF0000"/>
                </a:solidFill>
                <a:latin typeface="ML-Aathira" pitchFamily="82" charset="0"/>
              </a:rPr>
              <a:t>hmbn¡mw</a:t>
            </a:r>
            <a:endParaRPr lang="en-US" sz="4500" b="1" dirty="0">
              <a:solidFill>
                <a:srgbClr val="FF0000"/>
              </a:solidFill>
              <a:latin typeface="ML-Aathira" pitchFamily="82" charset="0"/>
            </a:endParaRPr>
          </a:p>
          <a:p>
            <a:pPr algn="ctr"/>
            <a:r>
              <a:rPr lang="en-US" sz="4500" b="1" dirty="0">
                <a:solidFill>
                  <a:srgbClr val="FF0000"/>
                </a:solidFill>
                <a:latin typeface="ML-Aathira" pitchFamily="82" charset="0"/>
              </a:rPr>
              <a:t>[</a:t>
            </a:r>
            <a:r>
              <a:rPr lang="en-US" sz="4500" b="1" dirty="0" err="1">
                <a:solidFill>
                  <a:srgbClr val="FF0000"/>
                </a:solidFill>
                <a:latin typeface="ML-Aathira" pitchFamily="82" charset="0"/>
              </a:rPr>
              <a:t>ym</a:t>
            </a:r>
            <a:r>
              <a:rPr lang="en-US" sz="4500" b="1" dirty="0">
                <a:solidFill>
                  <a:srgbClr val="FF0000"/>
                </a:solidFill>
                <a:latin typeface="ML-Aathira" pitchFamily="82" charset="0"/>
              </a:rPr>
              <a:t>\</a:t>
            </a:r>
            <a:r>
              <a:rPr lang="en-US" sz="4500" b="1" dirty="0" err="1">
                <a:solidFill>
                  <a:srgbClr val="FF0000"/>
                </a:solidFill>
                <a:latin typeface="ML-Aathira" pitchFamily="82" charset="0"/>
              </a:rPr>
              <a:t>n¡mw</a:t>
            </a:r>
            <a:endParaRPr lang="en-US" sz="4500" b="1" dirty="0">
              <a:solidFill>
                <a:srgbClr val="FF0000"/>
              </a:solidFill>
              <a:latin typeface="ML-Aathira" pitchFamily="82" charset="0"/>
            </a:endParaRPr>
          </a:p>
          <a:p>
            <a:pPr algn="ctr"/>
            <a:r>
              <a:rPr lang="en-US" sz="4500" dirty="0">
                <a:latin typeface="ML-Aathira" pitchFamily="82" charset="0"/>
              </a:rPr>
              <a:t>(</a:t>
            </a:r>
            <a:r>
              <a:rPr lang="en-US" sz="4800" dirty="0">
                <a:latin typeface="ML-Aathira" pitchFamily="82" charset="0"/>
              </a:rPr>
              <a:t>Ft^ 1:3þ14</a:t>
            </a:r>
            <a:r>
              <a:rPr lang="en-US" sz="4500" dirty="0">
                <a:latin typeface="ML-Aathira" pitchFamily="82" charset="0"/>
              </a:rPr>
              <a:t>)</a:t>
            </a:r>
            <a:endParaRPr lang="en-US" sz="3000" dirty="0">
              <a:latin typeface="ML-Aathira" pitchFamily="82" charset="0"/>
            </a:endParaRPr>
          </a:p>
        </p:txBody>
      </p:sp>
      <p:pic>
        <p:nvPicPr>
          <p:cNvPr id="6146" name="Picture 2" descr="D:\web photo\class I\10\pray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500438"/>
            <a:ext cx="4143404" cy="3107803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85786" y="2500306"/>
            <a:ext cx="7500990" cy="278608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71538" y="1974771"/>
            <a:ext cx="707236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rgbClr val="00B050"/>
                </a:solidFill>
                <a:latin typeface="ML-Aathira" pitchFamily="82" charset="0"/>
              </a:rPr>
              <a:t>HmÀ½n¡m³ </a:t>
            </a:r>
            <a:r>
              <a:rPr lang="en-US" sz="4500" b="1" dirty="0" err="1">
                <a:solidFill>
                  <a:srgbClr val="00B050"/>
                </a:solidFill>
                <a:latin typeface="ML-Aathira" pitchFamily="82" charset="0"/>
              </a:rPr>
              <a:t>Hcp</a:t>
            </a:r>
            <a:r>
              <a:rPr lang="en-US" sz="4500" b="1" dirty="0">
                <a:solidFill>
                  <a:srgbClr val="00B050"/>
                </a:solidFill>
                <a:latin typeface="ML-Aathira" pitchFamily="82" charset="0"/>
              </a:rPr>
              <a:t> </a:t>
            </a:r>
            <a:r>
              <a:rPr lang="en-US" sz="4500" b="1" dirty="0" err="1">
                <a:solidFill>
                  <a:srgbClr val="00B050"/>
                </a:solidFill>
                <a:latin typeface="ML-Aathira" pitchFamily="82" charset="0"/>
              </a:rPr>
              <a:t>XncphN</a:t>
            </a:r>
            <a:r>
              <a:rPr lang="en-US" sz="4500" b="1" dirty="0">
                <a:solidFill>
                  <a:srgbClr val="00B050"/>
                </a:solidFill>
                <a:latin typeface="ML-Aathira" pitchFamily="82" charset="0"/>
              </a:rPr>
              <a:t>\w</a:t>
            </a:r>
          </a:p>
          <a:p>
            <a:pPr algn="ctr"/>
            <a:endParaRPr lang="en-US" sz="1500" b="1" dirty="0">
              <a:solidFill>
                <a:srgbClr val="00B050"/>
              </a:solidFill>
              <a:latin typeface="ML-Aathira" pitchFamily="82" charset="0"/>
            </a:endParaRPr>
          </a:p>
          <a:p>
            <a:pPr algn="ctr"/>
            <a:r>
              <a:rPr lang="en-US" sz="3000" b="1" dirty="0" err="1">
                <a:latin typeface="ML-Aathira" pitchFamily="82" charset="0"/>
              </a:rPr>
              <a:t>Xsâ</a:t>
            </a:r>
            <a:r>
              <a:rPr lang="en-US" sz="3000" b="1" dirty="0">
                <a:latin typeface="ML-Aathira" pitchFamily="82" charset="0"/>
              </a:rPr>
              <a:t> ap¼msI </a:t>
            </a:r>
            <a:r>
              <a:rPr lang="en-US" sz="3000" b="1" dirty="0" err="1">
                <a:latin typeface="ML-Aathira" pitchFamily="82" charset="0"/>
              </a:rPr>
              <a:t>kvt</a:t>
            </a:r>
            <a:r>
              <a:rPr lang="en-US" sz="3000" b="1" dirty="0">
                <a:latin typeface="ML-Aathira" pitchFamily="82" charset="0"/>
              </a:rPr>
              <a:t>\</a:t>
            </a:r>
            <a:r>
              <a:rPr lang="en-US" sz="3000" b="1" dirty="0" err="1">
                <a:latin typeface="ML-Aathira" pitchFamily="82" charset="0"/>
              </a:rPr>
              <a:t>l¯nÂ</a:t>
            </a:r>
            <a:r>
              <a:rPr lang="en-US" sz="3000" b="1" dirty="0">
                <a:latin typeface="ML-Aathira" pitchFamily="82" charset="0"/>
              </a:rPr>
              <a:t> ]cnip²cpw \njv¡f¦cpambncn¡m³ </a:t>
            </a:r>
            <a:r>
              <a:rPr lang="en-US" sz="3000" b="1" dirty="0" err="1">
                <a:latin typeface="ML-Aathira" pitchFamily="82" charset="0"/>
              </a:rPr>
              <a:t>temIØm</a:t>
            </a:r>
            <a:r>
              <a:rPr lang="en-US" sz="3000" b="1" dirty="0">
                <a:latin typeface="ML-Aathira" pitchFamily="82" charset="0"/>
              </a:rPr>
              <a:t>]\¯n\v ap¼pXs¶ </a:t>
            </a:r>
            <a:r>
              <a:rPr lang="en-US" sz="3000" b="1" dirty="0" err="1">
                <a:latin typeface="ML-Aathira" pitchFamily="82" charset="0"/>
              </a:rPr>
              <a:t>AhnSp¶v</a:t>
            </a:r>
            <a:r>
              <a:rPr lang="en-US" sz="3000" b="1" dirty="0">
                <a:latin typeface="ML-Aathira" pitchFamily="82" charset="0"/>
              </a:rPr>
              <a:t> \s½ </a:t>
            </a:r>
            <a:r>
              <a:rPr lang="en-US" sz="3000" b="1" dirty="0" err="1">
                <a:latin typeface="ML-Aathira" pitchFamily="82" charset="0"/>
              </a:rPr>
              <a:t>aninlmbnÂ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sXcsªSp¯p</a:t>
            </a:r>
            <a:r>
              <a:rPr lang="en-US" sz="3000" b="1" dirty="0">
                <a:latin typeface="ML-Aathira" pitchFamily="82" charset="0"/>
              </a:rPr>
              <a:t>. </a:t>
            </a:r>
            <a:r>
              <a:rPr lang="en-US" sz="3000" dirty="0">
                <a:latin typeface="ML-Aathira" pitchFamily="82" charset="0"/>
              </a:rPr>
              <a:t>(Ft^ 1:4)</a:t>
            </a:r>
          </a:p>
          <a:p>
            <a:endParaRPr lang="en-US" sz="3200" dirty="0"/>
          </a:p>
          <a:p>
            <a:pPr algn="ctr"/>
            <a:endParaRPr lang="en-US" sz="3000" b="1" dirty="0">
              <a:latin typeface="ML-Aathira" pitchFamily="8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714620"/>
            <a:ext cx="9144000" cy="2286016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282" y="1940518"/>
            <a:ext cx="871540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rgbClr val="7030A0"/>
                </a:solidFill>
                <a:latin typeface="ML-Aathira" pitchFamily="82" charset="0"/>
              </a:rPr>
              <a:t>\</a:t>
            </a:r>
            <a:r>
              <a:rPr lang="en-US" sz="4500" b="1" dirty="0" err="1">
                <a:solidFill>
                  <a:srgbClr val="7030A0"/>
                </a:solidFill>
                <a:latin typeface="ML-Aathira" pitchFamily="82" charset="0"/>
              </a:rPr>
              <a:t>ap¡p</a:t>
            </a:r>
            <a:r>
              <a:rPr lang="en-US" sz="4500" b="1" dirty="0">
                <a:solidFill>
                  <a:srgbClr val="7030A0"/>
                </a:solidFill>
                <a:latin typeface="ML-Aathira" pitchFamily="82" charset="0"/>
              </a:rPr>
              <a:t> {]</a:t>
            </a:r>
            <a:r>
              <a:rPr lang="en-US" sz="4500" b="1" dirty="0" err="1">
                <a:solidFill>
                  <a:srgbClr val="7030A0"/>
                </a:solidFill>
                <a:latin typeface="ML-Aathira" pitchFamily="82" charset="0"/>
              </a:rPr>
              <a:t>mÀ°n¡mw</a:t>
            </a:r>
            <a:endParaRPr lang="en-US" sz="4500" b="1" dirty="0">
              <a:solidFill>
                <a:srgbClr val="7030A0"/>
              </a:solidFill>
              <a:latin typeface="ML-Aathira" pitchFamily="82" charset="0"/>
            </a:endParaRPr>
          </a:p>
          <a:p>
            <a:pPr algn="ctr"/>
            <a:endParaRPr lang="en-US" sz="1500" b="1" dirty="0">
              <a:solidFill>
                <a:srgbClr val="00B050"/>
              </a:solidFill>
              <a:latin typeface="ML-Aathira" pitchFamily="82" charset="0"/>
            </a:endParaRPr>
          </a:p>
          <a:p>
            <a:pPr algn="ctr"/>
            <a:r>
              <a:rPr lang="en-US" sz="3000" b="1" dirty="0" err="1">
                <a:latin typeface="ML-Aathira" pitchFamily="82" charset="0"/>
              </a:rPr>
              <a:t>aninlmbnÂ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FÃmhtcbpw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H¶n¸n</a:t>
            </a:r>
            <a:r>
              <a:rPr lang="en-US" sz="3000" b="1" dirty="0">
                <a:latin typeface="ML-Aathira" pitchFamily="82" charset="0"/>
              </a:rPr>
              <a:t>¨ </a:t>
            </a:r>
            <a:r>
              <a:rPr lang="en-US" sz="3000" b="1" dirty="0" err="1">
                <a:latin typeface="ML-Aathira" pitchFamily="82" charset="0"/>
              </a:rPr>
              <a:t>ssZhta</a:t>
            </a:r>
            <a:r>
              <a:rPr lang="en-US" sz="3000" b="1" dirty="0">
                <a:latin typeface="ML-Aathira" pitchFamily="82" charset="0"/>
              </a:rPr>
              <a:t>, </a:t>
            </a:r>
            <a:r>
              <a:rPr lang="en-US" sz="3000" b="1" dirty="0" err="1">
                <a:latin typeface="ML-Aathira" pitchFamily="82" charset="0"/>
              </a:rPr>
              <a:t>k`tbmsSm¯p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Nn´n¡m</a:t>
            </a:r>
            <a:r>
              <a:rPr lang="en-US" sz="3000" b="1" dirty="0">
                <a:latin typeface="ML-Aathira" pitchFamily="82" charset="0"/>
              </a:rPr>
              <a:t>\pw </a:t>
            </a:r>
            <a:r>
              <a:rPr lang="en-US" sz="3000" b="1" dirty="0" err="1">
                <a:latin typeface="ML-Aathira" pitchFamily="82" charset="0"/>
              </a:rPr>
              <a:t>k`sb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kvt</a:t>
            </a:r>
            <a:r>
              <a:rPr lang="en-US" sz="3000" b="1" dirty="0">
                <a:latin typeface="ML-Aathira" pitchFamily="82" charset="0"/>
              </a:rPr>
              <a:t>\</a:t>
            </a:r>
            <a:r>
              <a:rPr lang="en-US" sz="3000" b="1" dirty="0" err="1">
                <a:latin typeface="ML-Aathira" pitchFamily="82" charset="0"/>
              </a:rPr>
              <a:t>ln¡m</a:t>
            </a:r>
            <a:r>
              <a:rPr lang="en-US" sz="3000" b="1" dirty="0">
                <a:latin typeface="ML-Aathira" pitchFamily="82" charset="0"/>
              </a:rPr>
              <a:t>\pw, </a:t>
            </a:r>
            <a:r>
              <a:rPr lang="en-US" sz="3000" b="1" dirty="0" err="1">
                <a:latin typeface="ML-Aathira" pitchFamily="82" charset="0"/>
              </a:rPr>
              <a:t>AhfpsS</a:t>
            </a:r>
            <a:r>
              <a:rPr lang="en-US" sz="3000" b="1" dirty="0">
                <a:latin typeface="ML-Aathira" pitchFamily="82" charset="0"/>
              </a:rPr>
              <a:t> {]</a:t>
            </a:r>
            <a:r>
              <a:rPr lang="en-US" sz="3000" b="1" dirty="0" err="1">
                <a:latin typeface="ML-Aathira" pitchFamily="82" charset="0"/>
              </a:rPr>
              <a:t>hÀ</a:t>
            </a:r>
            <a:r>
              <a:rPr lang="en-US" sz="3000" b="1" dirty="0">
                <a:latin typeface="ML-Aathira" pitchFamily="82" charset="0"/>
              </a:rPr>
              <a:t>¯\§</a:t>
            </a:r>
            <a:r>
              <a:rPr lang="en-US" sz="3000" b="1" dirty="0" err="1">
                <a:latin typeface="ML-Aathira" pitchFamily="82" charset="0"/>
              </a:rPr>
              <a:t>fnÂ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Ignhns</a:t>
            </a:r>
            <a:r>
              <a:rPr lang="en-US" sz="3000" b="1" dirty="0">
                <a:latin typeface="ML-Aathira" pitchFamily="82" charset="0"/>
              </a:rPr>
              <a:t>\</a:t>
            </a:r>
            <a:r>
              <a:rPr lang="en-US" sz="3000" b="1" dirty="0" err="1">
                <a:latin typeface="ML-Aathira" pitchFamily="82" charset="0"/>
              </a:rPr>
              <a:t>m¯v</a:t>
            </a:r>
            <a:r>
              <a:rPr lang="en-US" sz="3000" b="1" dirty="0">
                <a:latin typeface="ML-Aathira" pitchFamily="82" charset="0"/>
              </a:rPr>
              <a:t> ]¦</a:t>
            </a:r>
            <a:r>
              <a:rPr lang="en-US" sz="3000" b="1" dirty="0" err="1">
                <a:latin typeface="ML-Aathira" pitchFamily="82" charset="0"/>
              </a:rPr>
              <a:t>mfnIfmIm</a:t>
            </a:r>
            <a:r>
              <a:rPr lang="en-US" sz="3000" b="1" dirty="0">
                <a:latin typeface="ML-Aathira" pitchFamily="82" charset="0"/>
              </a:rPr>
              <a:t>\</a:t>
            </a:r>
            <a:r>
              <a:rPr lang="en-US" sz="3000" b="1" dirty="0" err="1">
                <a:latin typeface="ML-Aathira" pitchFamily="82" charset="0"/>
              </a:rPr>
              <a:t>papÅ</a:t>
            </a:r>
            <a:r>
              <a:rPr lang="en-US" sz="3000" b="1" dirty="0">
                <a:latin typeface="ML-Aathira" pitchFamily="82" charset="0"/>
              </a:rPr>
              <a:t> k·\</a:t>
            </a:r>
            <a:r>
              <a:rPr lang="en-US" sz="3000" b="1" dirty="0" err="1">
                <a:latin typeface="ML-Aathira" pitchFamily="82" charset="0"/>
              </a:rPr>
              <a:t>Êv</a:t>
            </a:r>
            <a:r>
              <a:rPr lang="en-US" sz="3000" b="1" dirty="0">
                <a:latin typeface="ML-Aathira" pitchFamily="82" charset="0"/>
              </a:rPr>
              <a:t> </a:t>
            </a:r>
            <a:r>
              <a:rPr lang="en-US" sz="3000" b="1" dirty="0" err="1">
                <a:latin typeface="ML-Aathira" pitchFamily="82" charset="0"/>
              </a:rPr>
              <a:t>R§Ä¡p</a:t>
            </a:r>
            <a:r>
              <a:rPr lang="en-US" sz="3000" b="1" dirty="0">
                <a:latin typeface="ML-Aathira" pitchFamily="82" charset="0"/>
              </a:rPr>
              <a:t> \</a:t>
            </a:r>
            <a:r>
              <a:rPr lang="en-US" sz="3000" b="1" dirty="0" err="1">
                <a:latin typeface="ML-Aathira" pitchFamily="82" charset="0"/>
              </a:rPr>
              <a:t>ÂIWsa</a:t>
            </a:r>
            <a:r>
              <a:rPr lang="en-US" sz="3000" b="1" dirty="0">
                <a:latin typeface="ML-Aathira" pitchFamily="82" charset="0"/>
              </a:rPr>
              <a:t>.</a:t>
            </a:r>
          </a:p>
          <a:p>
            <a:endParaRPr lang="en-US" sz="3200" dirty="0"/>
          </a:p>
          <a:p>
            <a:pPr algn="ctr"/>
            <a:endParaRPr lang="en-US" sz="3000" b="1" dirty="0">
              <a:latin typeface="ML-Aathira" pitchFamily="8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928802"/>
            <a:ext cx="8715404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err="1">
                <a:solidFill>
                  <a:srgbClr val="7030A0"/>
                </a:solidFill>
                <a:latin typeface="ML-Aathira" pitchFamily="82" charset="0"/>
              </a:rPr>
              <a:t>Fsâ</a:t>
            </a:r>
            <a:r>
              <a:rPr lang="en-US" sz="4500" b="1" dirty="0">
                <a:solidFill>
                  <a:srgbClr val="7030A0"/>
                </a:solidFill>
                <a:latin typeface="ML-Aathira" pitchFamily="82" charset="0"/>
              </a:rPr>
              <a:t> </a:t>
            </a:r>
            <a:r>
              <a:rPr lang="en-US" sz="4500" b="1" dirty="0" err="1">
                <a:solidFill>
                  <a:srgbClr val="7030A0"/>
                </a:solidFill>
                <a:latin typeface="ML-Aathira" pitchFamily="82" charset="0"/>
              </a:rPr>
              <a:t>Xocpam</a:t>
            </a:r>
            <a:r>
              <a:rPr lang="en-US" sz="4500" b="1" dirty="0">
                <a:solidFill>
                  <a:srgbClr val="7030A0"/>
                </a:solidFill>
                <a:latin typeface="ML-Aathira" pitchFamily="82" charset="0"/>
              </a:rPr>
              <a:t>\w</a:t>
            </a:r>
          </a:p>
          <a:p>
            <a:pPr algn="ctr"/>
            <a:endParaRPr lang="en-US" sz="1500" b="1" dirty="0">
              <a:solidFill>
                <a:srgbClr val="00B050"/>
              </a:solidFill>
              <a:latin typeface="ML-Aathira" pitchFamily="82" charset="0"/>
            </a:endParaRPr>
          </a:p>
          <a:p>
            <a:pPr algn="ctr"/>
            <a:r>
              <a:rPr lang="en-US" sz="3000" b="1" dirty="0" err="1">
                <a:latin typeface="ML-Aathira" pitchFamily="82" charset="0"/>
              </a:rPr>
              <a:t>Xncpk`bnÂ</a:t>
            </a:r>
            <a:r>
              <a:rPr lang="en-US" sz="3000" b="1" dirty="0">
                <a:latin typeface="ML-Aathira" pitchFamily="82" charset="0"/>
              </a:rPr>
              <a:t>     </a:t>
            </a:r>
            <a:r>
              <a:rPr lang="en-US" sz="3000" b="1" dirty="0" err="1">
                <a:latin typeface="ML-Aathira" pitchFamily="82" charset="0"/>
              </a:rPr>
              <a:t>AwKamIm</a:t>
            </a:r>
            <a:r>
              <a:rPr lang="en-US" sz="3000" b="1" dirty="0">
                <a:latin typeface="ML-Aathira" pitchFamily="82" charset="0"/>
              </a:rPr>
              <a:t>\</a:t>
            </a:r>
            <a:r>
              <a:rPr lang="en-US" sz="3000" b="1" dirty="0" err="1">
                <a:latin typeface="ML-Aathira" pitchFamily="82" charset="0"/>
              </a:rPr>
              <a:t>pÅ</a:t>
            </a:r>
            <a:r>
              <a:rPr lang="en-US" sz="3000" b="1" dirty="0">
                <a:latin typeface="ML-Aathira" pitchFamily="82" charset="0"/>
              </a:rPr>
              <a:t> A\p{</a:t>
            </a:r>
            <a:r>
              <a:rPr lang="en-US" sz="3000" b="1" dirty="0" err="1">
                <a:latin typeface="ML-Aathira" pitchFamily="82" charset="0"/>
              </a:rPr>
              <a:t>Klw</a:t>
            </a:r>
            <a:r>
              <a:rPr lang="en-US" sz="3000" b="1" dirty="0">
                <a:latin typeface="ML-Aathira" pitchFamily="82" charset="0"/>
              </a:rPr>
              <a:t> \</a:t>
            </a:r>
            <a:r>
              <a:rPr lang="en-US" sz="3000" b="1" dirty="0" err="1">
                <a:latin typeface="ML-Aathira" pitchFamily="82" charset="0"/>
              </a:rPr>
              <a:t>ÂInbXn</a:t>
            </a:r>
            <a:r>
              <a:rPr lang="en-US" sz="3000" b="1" dirty="0">
                <a:latin typeface="ML-Aathira" pitchFamily="82" charset="0"/>
              </a:rPr>
              <a:t>\v </a:t>
            </a:r>
            <a:r>
              <a:rPr lang="en-US" sz="3000" b="1" dirty="0" err="1">
                <a:latin typeface="ML-Aathira" pitchFamily="82" charset="0"/>
              </a:rPr>
              <a:t>F¶pw</a:t>
            </a:r>
            <a:r>
              <a:rPr lang="en-US" sz="3000" b="1" dirty="0">
                <a:latin typeface="ML-Aathira" pitchFamily="82" charset="0"/>
              </a:rPr>
              <a:t> Rm³ </a:t>
            </a:r>
            <a:r>
              <a:rPr lang="en-US" sz="3000" b="1" dirty="0" err="1">
                <a:latin typeface="ML-Aathira" pitchFamily="82" charset="0"/>
              </a:rPr>
              <a:t>ssZh¯n</a:t>
            </a:r>
            <a:r>
              <a:rPr lang="en-US" sz="3000" b="1" dirty="0">
                <a:latin typeface="ML-Aathira" pitchFamily="82" charset="0"/>
              </a:rPr>
              <a:t>\v \µn ]</a:t>
            </a:r>
            <a:r>
              <a:rPr lang="en-US" sz="3000" b="1" dirty="0" err="1">
                <a:latin typeface="ML-Aathira" pitchFamily="82" charset="0"/>
              </a:rPr>
              <a:t>dbpw</a:t>
            </a:r>
            <a:r>
              <a:rPr lang="en-US" sz="3000" b="1" dirty="0">
                <a:latin typeface="ML-Aathira" pitchFamily="82" charset="0"/>
              </a:rPr>
              <a:t>.</a:t>
            </a:r>
          </a:p>
          <a:p>
            <a:pPr lvl="0" algn="ctr">
              <a:spcBef>
                <a:spcPct val="20000"/>
              </a:spcBef>
              <a:defRPr/>
            </a:pPr>
            <a:endParaRPr lang="en-US" sz="28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09800" y="2667000"/>
            <a:ext cx="4648200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500" b="1" cap="none" spc="0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eestyle Script" pitchFamily="66" charset="0"/>
              </a:rPr>
              <a:t>Thank </a:t>
            </a:r>
            <a:r>
              <a:rPr lang="en-US" sz="7500" b="1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eestyle Script" pitchFamily="66" charset="0"/>
              </a:rPr>
              <a:t>you</a:t>
            </a:r>
            <a:endParaRPr lang="en-US" sz="7500" b="1" cap="none" spc="0" dirty="0">
              <a:ln w="11430">
                <a:solidFill>
                  <a:srgbClr val="FF0000"/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Freestyle Script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95400" y="838200"/>
            <a:ext cx="6400800" cy="60198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L-Aathira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239000" cy="5562600"/>
          </a:xfrm>
        </p:spPr>
        <p:txBody>
          <a:bodyPr>
            <a:noAutofit/>
          </a:bodyPr>
          <a:lstStyle/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pt-BR" sz="2000" b="1" dirty="0">
                <a:latin typeface="ML-Aathira" pitchFamily="82" charset="0"/>
              </a:rPr>
              <a:t>k` :ssZh¯mÂ sXcsªSp¡s¸« P\w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 </a:t>
            </a:r>
            <a:r>
              <a:rPr lang="en-US" sz="2000" b="1" dirty="0" err="1">
                <a:latin typeface="ML-Aathira" pitchFamily="82" charset="0"/>
              </a:rPr>
              <a:t>c£n¡s</a:t>
            </a:r>
            <a:r>
              <a:rPr lang="en-US" sz="2000" b="1" dirty="0">
                <a:latin typeface="ML-Aathira" pitchFamily="82" charset="0"/>
              </a:rPr>
              <a:t>¸«</a:t>
            </a:r>
            <a:r>
              <a:rPr lang="en-US" sz="2000" b="1" dirty="0" err="1">
                <a:latin typeface="ML-Aathira" pitchFamily="82" charset="0"/>
              </a:rPr>
              <a:t>hcpsS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kaqlw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hnizm</a:t>
            </a:r>
            <a:r>
              <a:rPr lang="en-US" sz="2000" b="1" dirty="0">
                <a:latin typeface="ML-Aathira" pitchFamily="82" charset="0"/>
              </a:rPr>
              <a:t>-</a:t>
            </a:r>
            <a:r>
              <a:rPr lang="en-US" sz="2000" b="1" dirty="0" err="1">
                <a:latin typeface="ML-Aathira" pitchFamily="82" charset="0"/>
              </a:rPr>
              <a:t>kn</a:t>
            </a:r>
            <a:r>
              <a:rPr lang="en-US" sz="2000" b="1" dirty="0">
                <a:latin typeface="ML-Aathira" pitchFamily="82" charset="0"/>
              </a:rPr>
              <a:t>-I-</a:t>
            </a:r>
            <a:r>
              <a:rPr lang="en-US" sz="2000" b="1" dirty="0" err="1">
                <a:latin typeface="ML-Aathira" pitchFamily="82" charset="0"/>
              </a:rPr>
              <a:t>fpsS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kaqlw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Bßm-hn</a:t>
            </a:r>
            <a:r>
              <a:rPr lang="en-US" sz="2000" b="1" dirty="0">
                <a:latin typeface="ML-Aathira" pitchFamily="82" charset="0"/>
              </a:rPr>
              <a:t>-\</a:t>
            </a:r>
            <a:r>
              <a:rPr lang="en-US" sz="2000" b="1" dirty="0" err="1">
                <a:latin typeface="ML-Aathira" pitchFamily="82" charset="0"/>
              </a:rPr>
              <a:t>mÂ</a:t>
            </a:r>
            <a:r>
              <a:rPr lang="en-US" sz="2000" b="1" dirty="0">
                <a:latin typeface="ML-Aathira" pitchFamily="82" charset="0"/>
              </a:rPr>
              <a:t> \</a:t>
            </a:r>
            <a:r>
              <a:rPr lang="en-US" sz="2000" b="1" dirty="0" err="1">
                <a:latin typeface="ML-Aathira" pitchFamily="82" charset="0"/>
              </a:rPr>
              <a:t>bn</a:t>
            </a:r>
            <a:r>
              <a:rPr lang="en-US" sz="2000" b="1" dirty="0">
                <a:latin typeface="ML-Aathira" pitchFamily="82" charset="0"/>
              </a:rPr>
              <a:t>¡-s¸-Sp¶ P\w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anin</a:t>
            </a:r>
            <a:r>
              <a:rPr lang="en-US" sz="2000" b="1" dirty="0">
                <a:latin typeface="ML-Aathira" pitchFamily="82" charset="0"/>
              </a:rPr>
              <a:t>-lm-</a:t>
            </a:r>
            <a:r>
              <a:rPr lang="en-US" sz="2000" b="1" dirty="0" err="1">
                <a:latin typeface="ML-Aathira" pitchFamily="82" charset="0"/>
              </a:rPr>
              <a:t>bpsS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icocw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]</a:t>
            </a:r>
            <a:r>
              <a:rPr lang="en-US" sz="2000" b="1" dirty="0" err="1">
                <a:latin typeface="ML-Aathira" pitchFamily="82" charset="0"/>
              </a:rPr>
              <a:t>ptcm</a:t>
            </a:r>
            <a:r>
              <a:rPr lang="en-US" sz="2000" b="1" dirty="0">
                <a:latin typeface="ML-Aathira" pitchFamily="82" charset="0"/>
              </a:rPr>
              <a:t>-</a:t>
            </a:r>
            <a:r>
              <a:rPr lang="en-US" sz="2000" b="1" dirty="0" err="1">
                <a:latin typeface="ML-Aathira" pitchFamily="82" charset="0"/>
              </a:rPr>
              <a:t>ln</a:t>
            </a:r>
            <a:r>
              <a:rPr lang="en-US" sz="2000" b="1" dirty="0">
                <a:latin typeface="ML-Aathira" pitchFamily="82" charset="0"/>
              </a:rPr>
              <a:t>-X -P\w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]¦p-</a:t>
            </a:r>
            <a:r>
              <a:rPr lang="en-US" sz="2000" b="1" dirty="0" err="1">
                <a:latin typeface="ML-Aathira" pitchFamily="82" charset="0"/>
              </a:rPr>
              <a:t>hbv</a:t>
            </a:r>
            <a:r>
              <a:rPr lang="en-US" sz="2000" b="1" dirty="0">
                <a:latin typeface="ML-Aathira" pitchFamily="82" charset="0"/>
              </a:rPr>
              <a:t>-¡p-¶-h-</a:t>
            </a:r>
            <a:r>
              <a:rPr lang="en-US" sz="2000" b="1" dirty="0" err="1">
                <a:latin typeface="ML-Aathira" pitchFamily="82" charset="0"/>
              </a:rPr>
              <a:t>cpsS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kaqlw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{]</a:t>
            </a:r>
            <a:r>
              <a:rPr lang="en-US" sz="2000" b="1" dirty="0" err="1">
                <a:latin typeface="ML-Aathira" pitchFamily="82" charset="0"/>
              </a:rPr>
              <a:t>hm</a:t>
            </a:r>
            <a:r>
              <a:rPr lang="en-US" sz="2000" b="1" dirty="0">
                <a:latin typeface="ML-Aathira" pitchFamily="82" charset="0"/>
              </a:rPr>
              <a:t>-N-I-P\w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t{]</a:t>
            </a:r>
            <a:r>
              <a:rPr lang="en-US" sz="2000" b="1" dirty="0" err="1">
                <a:latin typeface="ML-Aathira" pitchFamily="82" charset="0"/>
              </a:rPr>
              <a:t>jn</a:t>
            </a:r>
            <a:r>
              <a:rPr lang="en-US" sz="2000" b="1" dirty="0">
                <a:latin typeface="ML-Aathira" pitchFamily="82" charset="0"/>
              </a:rPr>
              <a:t>-X-</a:t>
            </a:r>
            <a:r>
              <a:rPr lang="en-US" sz="2000" b="1" dirty="0" err="1">
                <a:latin typeface="ML-Aathira" pitchFamily="82" charset="0"/>
              </a:rPr>
              <a:t>bmb</a:t>
            </a:r>
            <a:r>
              <a:rPr lang="en-US" sz="2000" b="1" dirty="0">
                <a:latin typeface="ML-Aathira" pitchFamily="82" charset="0"/>
              </a:rPr>
              <a:t> k`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 err="1">
                <a:latin typeface="ML-Aathira" pitchFamily="82" charset="0"/>
              </a:rPr>
              <a:t>XoÀ°m</a:t>
            </a:r>
            <a:r>
              <a:rPr lang="en-US" sz="2000" b="1" dirty="0">
                <a:latin typeface="ML-Aathira" pitchFamily="82" charset="0"/>
              </a:rPr>
              <a:t>-S-I-</a:t>
            </a:r>
            <a:r>
              <a:rPr lang="en-US" sz="2000" b="1" dirty="0" err="1">
                <a:latin typeface="ML-Aathira" pitchFamily="82" charset="0"/>
              </a:rPr>
              <a:t>bmb</a:t>
            </a:r>
            <a:r>
              <a:rPr lang="en-US" sz="2000" b="1" dirty="0">
                <a:latin typeface="ML-Aathira" pitchFamily="82" charset="0"/>
              </a:rPr>
              <a:t> k`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GI-</a:t>
            </a:r>
            <a:r>
              <a:rPr lang="en-US" sz="2000" b="1" dirty="0" err="1">
                <a:latin typeface="ML-Aathira" pitchFamily="82" charset="0"/>
              </a:rPr>
              <a:t>amWv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]cn-ip-²-amWv</a:t>
            </a: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ssÇln</a:t>
            </a:r>
            <a:r>
              <a:rPr lang="en-US" sz="2000" b="1" dirty="0">
                <a:latin typeface="ML-Aathira" pitchFamily="82" charset="0"/>
              </a:rPr>
              <a:t>-I-</a:t>
            </a:r>
            <a:r>
              <a:rPr lang="en-US" sz="2000" b="1" dirty="0" err="1">
                <a:latin typeface="ML-Aathira" pitchFamily="82" charset="0"/>
              </a:rPr>
              <a:t>amWv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>
                <a:latin typeface="ML-Aathira" pitchFamily="82" charset="0"/>
              </a:rPr>
              <a:t>k` : </a:t>
            </a:r>
            <a:r>
              <a:rPr lang="en-US" sz="2000" b="1" dirty="0" err="1">
                <a:latin typeface="ML-Aathira" pitchFamily="82" charset="0"/>
              </a:rPr>
              <a:t>kmÀh</a:t>
            </a:r>
            <a:r>
              <a:rPr lang="en-US" sz="2000" b="1" dirty="0">
                <a:latin typeface="ML-Aathira" pitchFamily="82" charset="0"/>
              </a:rPr>
              <a:t>-{</a:t>
            </a:r>
            <a:r>
              <a:rPr lang="en-US" sz="2000" b="1" dirty="0" err="1">
                <a:latin typeface="ML-Aathira" pitchFamily="82" charset="0"/>
              </a:rPr>
              <a:t>Xn</a:t>
            </a:r>
            <a:r>
              <a:rPr lang="en-US" sz="2000" b="1" dirty="0">
                <a:latin typeface="ML-Aathira" pitchFamily="82" charset="0"/>
              </a:rPr>
              <a:t>-I-</a:t>
            </a:r>
            <a:r>
              <a:rPr lang="en-US" sz="2000" b="1" dirty="0" err="1">
                <a:latin typeface="ML-Aathira" pitchFamily="82" charset="0"/>
              </a:rPr>
              <a:t>amWv</a:t>
            </a:r>
            <a:endParaRPr lang="en-US" sz="2000" b="1" dirty="0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r>
              <a:rPr lang="en-US" sz="2000" b="1" dirty="0" err="1">
                <a:latin typeface="ML-Aathira" pitchFamily="82" charset="0"/>
              </a:rPr>
              <a:t>adnbw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k`-bpsS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amXmhpw</a:t>
            </a:r>
            <a:r>
              <a:rPr lang="en-US" sz="2000" b="1" dirty="0">
                <a:latin typeface="ML-Aathira" pitchFamily="82" charset="0"/>
              </a:rPr>
              <a:t> </a:t>
            </a:r>
            <a:r>
              <a:rPr lang="en-US" sz="2000" b="1" dirty="0" err="1">
                <a:latin typeface="ML-Aathira" pitchFamily="82" charset="0"/>
              </a:rPr>
              <a:t>amXr-Ibpw</a:t>
            </a:r>
            <a:endParaRPr lang="en-US" sz="2000" b="1">
              <a:latin typeface="ML-Aathira" pitchFamily="82" charset="0"/>
            </a:endParaRPr>
          </a:p>
          <a:p>
            <a:pPr marL="457200" indent="-457200">
              <a:buClrTx/>
              <a:buSzPct val="100000"/>
              <a:buFont typeface="+mj-lt"/>
              <a:buAutoNum type="arabicPeriod"/>
            </a:pPr>
            <a:endParaRPr lang="en-US" sz="2000" dirty="0">
              <a:latin typeface="ML-Aathira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57200"/>
            <a:ext cx="9144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DÅS¡w</a:t>
            </a:r>
            <a:endParaRPr lang="en-US" sz="3500" b="1" dirty="0">
              <a:solidFill>
                <a:srgbClr val="FF00FF"/>
              </a:solidFill>
              <a:latin typeface="ML-Aathira" pitchFamily="8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1272570"/>
            <a:ext cx="9144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ClrTx/>
              <a:buSzPct val="100000"/>
            </a:pPr>
            <a:r>
              <a:rPr lang="en-US" sz="4500" b="1" dirty="0">
                <a:solidFill>
                  <a:srgbClr val="FF00FF"/>
                </a:solidFill>
                <a:latin typeface="ML-Aathira" pitchFamily="82" charset="0"/>
              </a:rPr>
              <a:t>k` </a:t>
            </a:r>
            <a:r>
              <a:rPr lang="en-US" sz="4500" b="1" dirty="0" err="1">
                <a:solidFill>
                  <a:srgbClr val="FF00FF"/>
                </a:solidFill>
                <a:latin typeface="ML-Aathira" pitchFamily="82" charset="0"/>
              </a:rPr>
              <a:t>ssZh¯mÂ</a:t>
            </a:r>
            <a:r>
              <a:rPr lang="en-US" sz="4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4500" b="1" dirty="0" err="1">
                <a:solidFill>
                  <a:srgbClr val="FF00FF"/>
                </a:solidFill>
                <a:latin typeface="ML-Aathira" pitchFamily="82" charset="0"/>
              </a:rPr>
              <a:t>sXcsªSp¡s</a:t>
            </a:r>
            <a:r>
              <a:rPr lang="en-US" sz="4500" b="1" dirty="0">
                <a:solidFill>
                  <a:srgbClr val="FF00FF"/>
                </a:solidFill>
                <a:latin typeface="ML-Aathira" pitchFamily="82" charset="0"/>
              </a:rPr>
              <a:t>¸« P\w</a:t>
            </a:r>
          </a:p>
        </p:txBody>
      </p:sp>
      <p:pic>
        <p:nvPicPr>
          <p:cNvPr id="1026" name="Picture 2" descr="E:\NEW POWER POINT 2013\class 3 bit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2300" y="176213"/>
            <a:ext cx="5346700" cy="1195387"/>
          </a:xfrm>
          <a:prstGeom prst="rect">
            <a:avLst/>
          </a:prstGeom>
          <a:noFill/>
        </p:spPr>
      </p:pic>
      <p:pic>
        <p:nvPicPr>
          <p:cNvPr id="1027" name="Picture 3" descr="D:\web photo\class 8\Many-of-God’s-finest-men-in-the-Bible-were-Polygamists-Abraham-516x3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512336"/>
            <a:ext cx="6858000" cy="434566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3078636" y="2471313"/>
            <a:ext cx="8065487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533400"/>
            <a:ext cx="8001000" cy="49530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b="1" dirty="0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		</a:t>
            </a:r>
            <a:r>
              <a:rPr lang="en-US" sz="2800" b="1" dirty="0" err="1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IÀ¯mhv</a:t>
            </a:r>
            <a:r>
              <a:rPr lang="en-US" sz="2800" b="1" dirty="0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 A{_</a:t>
            </a:r>
            <a:r>
              <a:rPr lang="en-US" sz="2800" b="1" dirty="0" err="1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mlt¯mSv</a:t>
            </a:r>
            <a:r>
              <a:rPr lang="en-US" sz="2800" b="1" dirty="0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AcpfnsNbvXp</a:t>
            </a:r>
            <a:r>
              <a:rPr lang="en-US" sz="2800" b="1" dirty="0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: \nsâ tZit¯bpw ]nXr`h\t¯bpw hn«v Rm³ ImWn</a:t>
            </a:r>
            <a:r>
              <a:rPr lang="en-US" sz="2800" b="1" dirty="0">
                <a:solidFill>
                  <a:schemeClr val="tx1"/>
                </a:solidFill>
                <a:latin typeface="ML-Aathira" pitchFamily="82" charset="0"/>
              </a:rPr>
              <a:t>¨</a:t>
            </a:r>
            <a:r>
              <a:rPr lang="en-US" sz="2800" b="1" dirty="0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pXcp¶ \m«ntebv¡p t]mhpI. Rm³ \ns¶ hensbmcp P\Xbm¡pw. “BImit¯¡p t\m¡pI.  B ImWp¶ \£</a:t>
            </a:r>
            <a:r>
              <a:rPr lang="en-US" sz="2800" b="1" dirty="0">
                <a:solidFill>
                  <a:schemeClr val="tx1"/>
                </a:solidFill>
                <a:latin typeface="ML-Aathira" pitchFamily="82" charset="0"/>
              </a:rPr>
              <a:t>§</a:t>
            </a:r>
            <a:r>
              <a:rPr lang="en-US" sz="2800" b="1" dirty="0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{XfpsS F®saSp¡m³ Ignbptam?  \nsâ k</a:t>
            </a:r>
            <a:r>
              <a:rPr lang="en-US" sz="2800" b="1" dirty="0">
                <a:solidFill>
                  <a:schemeClr val="tx1"/>
                </a:solidFill>
                <a:latin typeface="ML-Aathira" pitchFamily="82" charset="0"/>
              </a:rPr>
              <a:t>´</a:t>
            </a:r>
            <a:r>
              <a:rPr lang="en-US" sz="2800" b="1" dirty="0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m\]c¼cbpw AXpt]msebmbncn¡pw”</a:t>
            </a:r>
          </a:p>
          <a:p>
            <a:pPr algn="just">
              <a:buNone/>
            </a:pPr>
            <a:r>
              <a:rPr lang="en-US" sz="2800" b="1" dirty="0">
                <a:solidFill>
                  <a:schemeClr val="tx1"/>
                </a:solidFill>
                <a:latin typeface="ML-Aathira" pitchFamily="82" charset="0"/>
                <a:cs typeface="Kartika" pitchFamily="18" charset="0"/>
              </a:rPr>
              <a:t>		</a:t>
            </a:r>
            <a:r>
              <a:rPr lang="en-US" sz="28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`qapJ¯pÅ kIeP\]Z</a:t>
            </a:r>
            <a:r>
              <a:rPr lang="en-US" sz="2800" b="1" dirty="0">
                <a:solidFill>
                  <a:srgbClr val="FF00FF"/>
                </a:solidFill>
                <a:latin typeface="ML-Aathira" pitchFamily="82" charset="0"/>
              </a:rPr>
              <a:t>§</a:t>
            </a:r>
            <a:r>
              <a:rPr lang="en-US" sz="28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sfbpw Hcp IpSpw_ambn </a:t>
            </a:r>
            <a:r>
              <a:rPr lang="en-US" sz="2800" b="1" dirty="0" err="1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H¶n¸n¡p¶Xn</a:t>
            </a:r>
            <a:r>
              <a:rPr lang="en-US" sz="28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\</a:t>
            </a:r>
            <a:r>
              <a:rPr lang="en-US" sz="2800" b="1" dirty="0" err="1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pÅ</a:t>
            </a:r>
            <a:r>
              <a:rPr lang="en-US" sz="28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  </a:t>
            </a:r>
            <a:r>
              <a:rPr lang="en-US" sz="2800" b="1" dirty="0" err="1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ssZh¯nsâ</a:t>
            </a:r>
            <a:r>
              <a:rPr lang="en-US" sz="28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 </a:t>
            </a:r>
            <a:r>
              <a:rPr lang="en-US" sz="2800" b="1" dirty="0" err="1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c£mIc</a:t>
            </a:r>
            <a:r>
              <a:rPr lang="en-US" sz="2800" b="1" dirty="0">
                <a:solidFill>
                  <a:srgbClr val="FF00FF"/>
                </a:solidFill>
                <a:latin typeface="ML-Aathira" pitchFamily="82" charset="0"/>
                <a:cs typeface="Kartika" pitchFamily="18" charset="0"/>
              </a:rPr>
              <a:t>]²XnbpsS \nÀWmbIamb XpS¡ambncp¶p A{_ml¯nsâ sXcsªSp¸pw DS¼Snbpw.</a:t>
            </a:r>
          </a:p>
        </p:txBody>
      </p:sp>
      <p:pic>
        <p:nvPicPr>
          <p:cNvPr id="4" name="Picture 2" descr="D:\web photo\class 8\Bible-online-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4951925"/>
            <a:ext cx="3657600" cy="190607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1981200"/>
            <a:ext cx="7848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>
                <a:srgbClr val="FF0000"/>
              </a:buClr>
              <a:buSzPct val="95000"/>
              <a:buFont typeface="+mj-lt"/>
              <a:buAutoNum type="arabicPeriod"/>
            </a:pPr>
            <a:r>
              <a:rPr lang="en-US" sz="3000" b="1" dirty="0">
                <a:solidFill>
                  <a:srgbClr val="FF0000"/>
                </a:solidFill>
                <a:latin typeface="ML-Aathira" pitchFamily="82" charset="0"/>
              </a:rPr>
              <a:t>A{_ml¯nsâ hnfnbpw hmKvZm\hpw</a:t>
            </a:r>
          </a:p>
          <a:p>
            <a:pPr marL="514350" indent="-514350">
              <a:buClr>
                <a:srgbClr val="FF0000"/>
              </a:buClr>
              <a:buSzPct val="95000"/>
              <a:buFont typeface="+mj-lt"/>
              <a:buAutoNum type="arabicPeriod"/>
            </a:pPr>
            <a:r>
              <a:rPr lang="en-US" sz="3000" b="1" dirty="0">
                <a:solidFill>
                  <a:srgbClr val="FF0000"/>
                </a:solidFill>
                <a:latin typeface="ML-Aathira" pitchFamily="82" charset="0"/>
              </a:rPr>
              <a:t>bmt¡m_nsâ a¡Ä: C{kmtbÂ </a:t>
            </a:r>
          </a:p>
          <a:p>
            <a:pPr marL="514350" indent="-514350">
              <a:buClr>
                <a:srgbClr val="FF0000"/>
              </a:buClr>
              <a:buSzPct val="95000"/>
              <a:buFont typeface="+mj-lt"/>
              <a:buAutoNum type="arabicPeriod"/>
            </a:pPr>
            <a:r>
              <a:rPr lang="en-US" sz="3000" b="1" dirty="0">
                <a:solidFill>
                  <a:srgbClr val="FF0000"/>
                </a:solidFill>
                <a:latin typeface="ML-Aathira" pitchFamily="82" charset="0"/>
              </a:rPr>
              <a:t>tamibpsS hnfnbpw C{ktbensâ hntamN\hpw</a:t>
            </a:r>
          </a:p>
          <a:p>
            <a:pPr marL="514350" indent="-514350">
              <a:buClr>
                <a:srgbClr val="FF0000"/>
              </a:buClr>
              <a:buSzPct val="95000"/>
              <a:buFont typeface="+mj-lt"/>
              <a:buAutoNum type="arabicPeriod"/>
            </a:pPr>
            <a:r>
              <a:rPr lang="en-US" sz="3000" b="1" dirty="0">
                <a:solidFill>
                  <a:srgbClr val="FF0000"/>
                </a:solidFill>
                <a:latin typeface="ML-Aathira" pitchFamily="82" charset="0"/>
              </a:rPr>
              <a:t>ssZh¯nsâ P\w c</a:t>
            </a:r>
            <a:r>
              <a:rPr lang="pt-BR" sz="3000" b="1" dirty="0">
                <a:solidFill>
                  <a:srgbClr val="FF0000"/>
                </a:solidFill>
                <a:latin typeface="ML-Aathira" pitchFamily="82" charset="0"/>
              </a:rPr>
              <a:t>q</a:t>
            </a:r>
            <a:r>
              <a:rPr lang="en-US" sz="3000" b="1" dirty="0">
                <a:solidFill>
                  <a:srgbClr val="FF0000"/>
                </a:solidFill>
                <a:latin typeface="ML-Aathira" pitchFamily="82" charset="0"/>
              </a:rPr>
              <a:t>]w sImÅp¶p</a:t>
            </a:r>
          </a:p>
          <a:p>
            <a:pPr marL="514350" indent="-514350">
              <a:buClr>
                <a:srgbClr val="FF0000"/>
              </a:buClr>
              <a:buSzPct val="95000"/>
              <a:buFont typeface="+mj-lt"/>
              <a:buAutoNum type="arabicPeriod"/>
            </a:pPr>
            <a:r>
              <a:rPr lang="en-US" sz="3000" dirty="0">
                <a:solidFill>
                  <a:srgbClr val="FF0000"/>
                </a:solidFill>
                <a:latin typeface="ML-Aathira" pitchFamily="82" charset="0"/>
              </a:rPr>
              <a:t>]</a:t>
            </a:r>
            <a:r>
              <a:rPr lang="en-US" sz="3000" b="1" dirty="0" err="1">
                <a:solidFill>
                  <a:srgbClr val="FF0000"/>
                </a:solidFill>
                <a:latin typeface="ML-Aathira" pitchFamily="82" charset="0"/>
              </a:rPr>
              <a:t>pXnb</a:t>
            </a:r>
            <a:r>
              <a:rPr lang="en-US" sz="3000" b="1" dirty="0">
                <a:solidFill>
                  <a:srgbClr val="FF0000"/>
                </a:solidFill>
                <a:latin typeface="ML-Aathira" pitchFamily="82" charset="0"/>
              </a:rPr>
              <a:t> DS¼Snbpw ]</a:t>
            </a:r>
            <a:r>
              <a:rPr lang="en-US" sz="3000" b="1" dirty="0" err="1">
                <a:solidFill>
                  <a:srgbClr val="FF0000"/>
                </a:solidFill>
                <a:latin typeface="ML-Aathira" pitchFamily="82" charset="0"/>
              </a:rPr>
              <a:t>pXnb</a:t>
            </a:r>
            <a:r>
              <a:rPr lang="en-US" sz="3000" b="1" dirty="0">
                <a:solidFill>
                  <a:srgbClr val="FF0000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rgbClr val="FF0000"/>
                </a:solidFill>
                <a:latin typeface="ML-Aathira" pitchFamily="82" charset="0"/>
              </a:rPr>
              <a:t>ssZhP</a:t>
            </a:r>
            <a:r>
              <a:rPr lang="en-US" sz="3000" b="1" dirty="0">
                <a:solidFill>
                  <a:srgbClr val="FF0000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rgbClr val="FF0000"/>
                </a:solidFill>
                <a:latin typeface="ML-Aathira" pitchFamily="82" charset="0"/>
              </a:rPr>
              <a:t>hpw</a:t>
            </a:r>
            <a:endParaRPr lang="en-US" sz="3000" b="1" dirty="0">
              <a:solidFill>
                <a:srgbClr val="FF0000"/>
              </a:solidFill>
              <a:latin typeface="ML-Aathira" pitchFamily="82" charset="0"/>
            </a:endParaRPr>
          </a:p>
          <a:p>
            <a:pPr marL="514350" indent="-514350">
              <a:buClr>
                <a:srgbClr val="FF0000"/>
              </a:buClr>
              <a:buSzPct val="95000"/>
              <a:buFont typeface="+mj-lt"/>
              <a:buAutoNum type="arabicPeriod"/>
            </a:pPr>
            <a:r>
              <a:rPr lang="en-US" sz="3000" b="1" dirty="0">
                <a:solidFill>
                  <a:srgbClr val="FF0000"/>
                </a:solidFill>
                <a:latin typeface="ML-Aathira" pitchFamily="82" charset="0"/>
              </a:rPr>
              <a:t>k`: ssZh¯nsâ sXcsªSp¡s¸« P\w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3078636" y="2471313"/>
            <a:ext cx="8065487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457200"/>
            <a:ext cx="6629400" cy="4267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A{_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ml¯nsâ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hnfnbpw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hmKvZm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\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hpw</a:t>
            </a:r>
            <a:endParaRPr lang="en-US" sz="3500" b="1" dirty="0">
              <a:solidFill>
                <a:srgbClr val="FF00FF"/>
              </a:solidFill>
              <a:latin typeface="ML-Aathira" pitchFamily="82" charset="0"/>
            </a:endParaRPr>
          </a:p>
          <a:p>
            <a:pPr algn="just">
              <a:buNone/>
            </a:pPr>
            <a:r>
              <a:rPr lang="en-US" sz="3000" dirty="0">
                <a:solidFill>
                  <a:schemeClr val="tx1"/>
                </a:solidFill>
                <a:latin typeface="ML-Aathira" pitchFamily="82" charset="0"/>
              </a:rPr>
              <a:t>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hnizmkhpw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pkcWhpw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hgn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A{_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mlw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ssZh¯n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\v  {]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Xyp¯cw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evIn</a:t>
            </a:r>
            <a:endParaRPr lang="en-US" sz="3000" b="1" dirty="0">
              <a:solidFill>
                <a:schemeClr val="tx1"/>
              </a:solidFill>
              <a:latin typeface="ML-Aathira" pitchFamily="82" charset="0"/>
            </a:endParaRPr>
          </a:p>
          <a:p>
            <a:pPr algn="just">
              <a:buNone/>
            </a:pP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		A{_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ml¯nsâ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pkcWhpw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, a\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pjy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\v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Akm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[y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ambXp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ssZh¯n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\v  km[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yamsW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¶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hnizmkhpw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At±ls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¯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ssZhk¶n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[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nbnÂ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kzoImcy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m¡n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pPr algn="just">
              <a:buNone/>
            </a:pP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k´m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\`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mKyw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evIn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Xsâ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hmKvZm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\w 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ndthäp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sNbvXp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  <a:endParaRPr lang="en-US" sz="3200" b="1" dirty="0">
              <a:solidFill>
                <a:schemeClr val="tx1"/>
              </a:solidFill>
              <a:latin typeface="ML-Aathira" pitchFamily="82" charset="0"/>
            </a:endParaRPr>
          </a:p>
        </p:txBody>
      </p:sp>
      <p:pic>
        <p:nvPicPr>
          <p:cNvPr id="1026" name="Picture 2" descr="C:\Users\user\Desktop\abraham-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3847" y="5257800"/>
            <a:ext cx="2729753" cy="1600200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1066800"/>
            <a:ext cx="1828800" cy="153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2968256"/>
            <a:ext cx="1828800" cy="137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3078636" y="2471313"/>
            <a:ext cx="8065487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457200"/>
            <a:ext cx="6096000" cy="5181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bmt¡m_nsâ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a¡Ä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: C{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kmtbÂ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</a:p>
          <a:p>
            <a:pPr algn="just">
              <a:buNone/>
            </a:pPr>
            <a:r>
              <a:rPr lang="en-US" sz="3000" dirty="0">
                <a:solidFill>
                  <a:schemeClr val="tx1"/>
                </a:solidFill>
                <a:latin typeface="ML-Aathira" pitchFamily="82" charset="0"/>
              </a:rPr>
              <a:t>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A{_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mlt¯mSp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sNbvX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hmKvZm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\w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At±l¯nsâ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]p{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X·mcmb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Cklm¡nt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mSpw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bmt¡m_nt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mSpw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BhÀ¯n¨p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pPr algn="just">
              <a:buNone/>
            </a:pP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bmt¡m_nsâ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k´m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\]c¼c  C{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kmtbÂ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F¶dnb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s¸Sm³ 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CSbmbn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Ahsc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Xsâ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sXcsªSp¡s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¸« P\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am¡n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;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AhÀ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hmKvZm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\¯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nsâbpw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A\p{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Kl¯nsâbpw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AhImin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IfmhpIbpw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sNbvXp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pPr>
              <a:buNone/>
            </a:pPr>
            <a:endParaRPr lang="en-US" sz="3200" dirty="0">
              <a:latin typeface="ML-Aathira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9909" y="1600200"/>
            <a:ext cx="196409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-3078636" y="2471313"/>
            <a:ext cx="8065487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L-Keraleeyam1" pitchFamily="8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457200"/>
            <a:ext cx="6781800" cy="3733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tamibpsS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hnfnbpw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C{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ktbensâ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hntamN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\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hpw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</a:t>
            </a:r>
          </a:p>
          <a:p>
            <a:pPr algn="just">
              <a:buNone/>
            </a:pPr>
            <a:r>
              <a:rPr lang="en-US" sz="3200" dirty="0">
                <a:latin typeface="ML-Aathira" pitchFamily="82" charset="0"/>
              </a:rPr>
              <a:t>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ASna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¯¯nsâbpw ]oU\¯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nsâbpw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\SphnÂ 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nÊlmbcmbn¯oÀ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¶ P\s¯ tamNn¸n¡m\pw A{_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mlt¯mSpw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k´XnI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tfmSpw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hmKvZm\w sNbvXXpt]mse Ahsc kz´w P\am¡m\pw ssZhw \nÝbn¨p.   AXn\mbn AhnSp¶p tamisb hnfn¨p. </a:t>
            </a:r>
            <a:endParaRPr lang="en-US" sz="3200" dirty="0">
              <a:latin typeface="ML-Aathira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5400" y="1371600"/>
            <a:ext cx="1498600" cy="368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381000"/>
            <a:ext cx="6934200" cy="464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ssZh¯nsâ</a:t>
            </a:r>
            <a:r>
              <a:rPr lang="en-US" sz="3500" b="1" dirty="0">
                <a:solidFill>
                  <a:srgbClr val="FF00FF"/>
                </a:solidFill>
                <a:latin typeface="ML-Aathira" pitchFamily="82" charset="0"/>
              </a:rPr>
              <a:t> P\w cp]w </a:t>
            </a:r>
            <a:r>
              <a:rPr lang="en-US" sz="3500" b="1" dirty="0" err="1">
                <a:solidFill>
                  <a:srgbClr val="FF00FF"/>
                </a:solidFill>
                <a:latin typeface="ML-Aathira" pitchFamily="82" charset="0"/>
              </a:rPr>
              <a:t>sImÅp¶p</a:t>
            </a:r>
            <a:endParaRPr lang="en-US" sz="3500" b="1" dirty="0">
              <a:solidFill>
                <a:srgbClr val="FF00FF"/>
              </a:solidFill>
              <a:latin typeface="ML-Aathira" pitchFamily="82" charset="0"/>
            </a:endParaRPr>
          </a:p>
          <a:p>
            <a:pPr algn="just">
              <a:buNone/>
            </a:pPr>
            <a:r>
              <a:rPr lang="en-US" sz="3200" dirty="0">
                <a:latin typeface="ML-Aathira" pitchFamily="82" charset="0"/>
              </a:rPr>
              <a:t>		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sXcsªSp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¯ C{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kmtbÂ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P\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t¯mSv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ko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mbv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aebnÂh¨v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ssZhw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Hcp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DS¼Sn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sNbvXp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pPr algn="just">
              <a:buNone/>
            </a:pP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		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n§Ä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hm¡p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tIÄ¡pIbpw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DS¼Sn 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men¡pIbpw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sNbvXmÂ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n§Ä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FÃm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P\]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Z§fnepw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h¨v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F\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n¡v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Gähpw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{]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nbs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¸«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Fsâ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kz´w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P\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ambncn¡pw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 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ImcWw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`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qan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apgph³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FtâXmWv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, 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n§Ä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F\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n¡p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]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ptcmlnX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cmPyhpw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 hnip² P\</a:t>
            </a:r>
            <a:r>
              <a:rPr lang="en-US" sz="3000" b="1" dirty="0" err="1">
                <a:solidFill>
                  <a:schemeClr val="tx1"/>
                </a:solidFill>
                <a:latin typeface="ML-Aathira" pitchFamily="82" charset="0"/>
              </a:rPr>
              <a:t>hpambncn¡pw</a:t>
            </a:r>
            <a:r>
              <a:rPr lang="en-US" sz="3000" b="1" dirty="0">
                <a:solidFill>
                  <a:schemeClr val="tx1"/>
                </a:solidFill>
                <a:latin typeface="ML-Aathira" pitchFamily="82" charset="0"/>
              </a:rPr>
              <a:t>.</a:t>
            </a:r>
          </a:p>
          <a:p>
            <a:pPr>
              <a:buNone/>
            </a:pPr>
            <a:endParaRPr lang="en-US" sz="3200" dirty="0">
              <a:latin typeface="ML-Aathira" pitchFamily="82" charset="0"/>
            </a:endParaRPr>
          </a:p>
          <a:p>
            <a:pPr>
              <a:buNone/>
            </a:pPr>
            <a:endParaRPr lang="en-US" sz="3200" dirty="0">
              <a:latin typeface="ML-Aathira" pitchFamily="8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4600" y="1600200"/>
            <a:ext cx="1549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7944</TotalTime>
  <Words>274</Words>
  <Application>Microsoft Office PowerPoint</Application>
  <PresentationFormat>On-screen Show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Trek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സീറോ മലബാർ സഭയുടെ വിശ്വാസ പരിശീലന പാഠാവലി</dc:title>
  <dc:creator>user</dc:creator>
  <cp:lastModifiedBy>Administrator</cp:lastModifiedBy>
  <cp:revision>324</cp:revision>
  <dcterms:created xsi:type="dcterms:W3CDTF">2013-05-21T03:50:53Z</dcterms:created>
  <dcterms:modified xsi:type="dcterms:W3CDTF">2013-10-31T05:30:01Z</dcterms:modified>
</cp:coreProperties>
</file>